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013.jpg"/>
  <Relationship Id="rId3" Type="http://schemas.openxmlformats.org/officeDocument/2006/relationships/image" Target="../media/PCR-EAPCI-TEXTBOOK-Dark-v24014.png"/>
  <Relationship Id="rId4" Type="http://schemas.openxmlformats.org/officeDocument/2006/relationships/image" Target="../media/73393a8ea9eac8dc97a1ea4d187122e64015.png"/>
  <Relationship Id="rId5" Type="http://schemas.openxmlformats.org/officeDocument/2006/relationships/image" Target="../media/344_4055_table_04_-OK-Updated-150421401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vasive physiological assessment of coronary disease: non-hyperaemic indices (iFR)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285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vasive physiological assessment of coronary 
disease: non-hyperaemic indices (iFR)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Nieves Gonzalo, Hernan Mejia-Renteria, Angela McInerney, Javier Escane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724525"/>
            <a:ext cx="9906000" cy="3714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4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/>
            </a:r>
          </a:p>
        </p:txBody>
      </p:sp>
      <p:pic>
        <p:nvPicPr>
          <p:cNvPr id="9" name="344_4055_table_04_ OK Updated 150421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29050" y="952500"/>
            <a:ext cx="4514850" cy="45815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2025-07-31T08:38:49Z</dcterms:created>
  <dcterms:modified xsi:type="dcterms:W3CDTF">2025-07-31T08:38:49Z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