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97.jpg"/>
  <Relationship Id="rId3" Type="http://schemas.openxmlformats.org/officeDocument/2006/relationships/image" Target="../media/PCR-EAPCI-TEXTBOOK-Dark-v25098.png"/>
  <Relationship Id="rId4" Type="http://schemas.openxmlformats.org/officeDocument/2006/relationships/image" Target="../media/e0c8ce4f482409a9b1c6c12e56cfa7785099.png"/>
  <Relationship Id="rId5" Type="http://schemas.openxmlformats.org/officeDocument/2006/relationships/image" Target="../media/344_4042_Figure1510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: non-hyperaemic indices (iFR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
disease: non-hyperaemic indices (iFR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eves Gonzalo, Hernan Mejia-Renteria, Angela McInerney, Luca Paolucci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238625"/>
            <a:ext cx="9906000" cy="18573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lationship between trans-stenotic pressure gradient and coronary flow. The non-lineal character of the equation relating trans-stenotic pressure gradient (DeltaP) is a result of the interaction between friction (f) and separation or turbulent (s) components of the haemodynamic effect of the stenosis and coronary flow. The figure depicts the curves of a mild and a severe coronary stenosis (the size of the letter “s” denotes the turbulence-generating ability of the coronary stenosis). Blue squares denote flow in non-hyperaemic conditions, while orange squares indicate measurements during maximal hyperaemia. In other words, the modification of resting translesional pressure gradient by adenosine is a result of an increase in coronary flow occurring during hyperaemia.]]></a:t>
            </a:r>
          </a:p>
        </p:txBody>
      </p:sp>
      <p:pic>
        <p:nvPicPr>
          <p:cNvPr id="9" name="344_4042_Figur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9900" y="952500"/>
            <a:ext cx="6162675" cy="3095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2025-07-31T08:39:16Z</dcterms:created>
  <dcterms:modified xsi:type="dcterms:W3CDTF">2025-07-31T08:39:16Z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