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57.jpg"/>
  <Relationship Id="rId3" Type="http://schemas.openxmlformats.org/officeDocument/2006/relationships/image" Target="../media/PCR-EAPCI-TEXTBOOK-Dark-v25258.png"/>
  <Relationship Id="rId4" Type="http://schemas.openxmlformats.org/officeDocument/2006/relationships/image" Target="../media/32287c743cf4a898e71d90c8992d861f5259.png"/>
  <Relationship Id="rId5" Type="http://schemas.openxmlformats.org/officeDocument/2006/relationships/image" Target="../media/344_4051_Figure1052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Luca Paolucci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ther NHPI. A: Longitudinal vessel mapping performed with resting whole cycle Pd/Pa (RFR) in the left anterior descending (LAD) and diagonal (DX) branches, allowing identification of the segments that account for haemodynamic impairment in both vessels. (Coroventis™, Abbot, US) B: Longitudinal vessel mapping performed with diastolic pressure ratio (dPR) in the left circumflex branch after left main stenting, allowing identification of a focal stenosis that accounts for haemodynamic impairment in that vessel. (dPR, OPSENS Inc)]]></a:t>
            </a:r>
          </a:p>
        </p:txBody>
      </p:sp>
      <p:pic>
        <p:nvPicPr>
          <p:cNvPr id="9" name="344_4051_Figur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8175" y="952500"/>
            <a:ext cx="3286125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2025-07-31T08:39:16Z</dcterms:created>
  <dcterms:modified xsi:type="dcterms:W3CDTF">2025-07-31T08:39:16Z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