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53.jpg"/>
  <Relationship Id="rId3" Type="http://schemas.openxmlformats.org/officeDocument/2006/relationships/image" Target="../media/PCR-EAPCI-TEXTBOOK-Dark-v25254.png"/>
  <Relationship Id="rId4" Type="http://schemas.openxmlformats.org/officeDocument/2006/relationships/image" Target="../media/42bcf09b215eb850743aa5e905e7b0885255.png"/>
  <Relationship Id="rId5" Type="http://schemas.openxmlformats.org/officeDocument/2006/relationships/image" Target="../media/344_4049_Figure852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Luca Paolucci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nline co-registration of iFR pullback and angiogram IFR physiological assessment of a left circumflex coronary artery with several tandem intermediate coronary stenoses (white markers) (A). The pressure-wire sensor was placed distally (*) obtaining an iFR value of 0.79, indicating physiologically significant disease. In order to determine the functional relevance of each stenosis, an iFR pullback with angiography co-registration was performed (B). The physiological map (A) allowed the identification of the more distal stenosis (orange marker in pictures A and B) as the most functionally relevant, with an iFR pressure-drop of 0.15 units. On the contrary, the other proximal three coronary stenoses did not contribute significantly to the pressure drop. (SyncVision System,Philips BV, The Netherlands).]]></a:t>
            </a:r>
          </a:p>
        </p:txBody>
      </p:sp>
      <p:pic>
        <p:nvPicPr>
          <p:cNvPr id="9" name="344_4049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275" y="952500"/>
            <a:ext cx="5495925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