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109.jpg"/>
  <Relationship Id="rId3" Type="http://schemas.openxmlformats.org/officeDocument/2006/relationships/image" Target="../media/PCR-EAPCI-TEXTBOOK-Dark-v25110.png"/>
  <Relationship Id="rId4" Type="http://schemas.openxmlformats.org/officeDocument/2006/relationships/image" Target="../media/ef5903d6f2652944e84a9aaa10691e925111.png"/>
  <Relationship Id="rId5" Type="http://schemas.openxmlformats.org/officeDocument/2006/relationships/image" Target="../media/344_4050_Figure9511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physiological assessment of coronary disease: non-hyperaemic indices (iFR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physiological assessment of coronary 
disease: non-hyperaemic indices (iFR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Nieves Gonzalo, Hernan Mejia-Renteria, Angela McInerney, Luca Paolucci, Javier Escane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486275"/>
            <a:ext cx="9906000" cy="16097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rocedural guidance based on iFR pullback and angiography co-registration. A. iFR pullback and angiography co-registration demonstrating functionally significant disease (iFR 0.84) in a long segment of the LAD with 2 major areas of pressure-drop located in the proximal LAD and in the area around the first diagonal. B and C show different stenting options (white line, stent length required indicated in the box) and the estimated iFR result. D. Based on these findings the lesion was treated with 2 overlapping stents covering both areas of pressure drop. The final iFR result after PCI (0.96) demonstrated a good functional result that correlated well with the estimated iFR. (SyncVision System,Philips BV, The Netherlands).]]></a:t>
            </a:r>
          </a:p>
        </p:txBody>
      </p:sp>
      <p:pic>
        <p:nvPicPr>
          <p:cNvPr id="9" name="344_4050_Figure9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00375" y="952500"/>
            <a:ext cx="6181725" cy="3333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2025-07-31T08:39:16Z</dcterms:created>
  <dcterms:modified xsi:type="dcterms:W3CDTF">2025-07-31T08:39:16Z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