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61.jpg"/>
  <Relationship Id="rId3" Type="http://schemas.openxmlformats.org/officeDocument/2006/relationships/image" Target="../media/PCR-EAPCI-TEXTBOOK-Dark-v25262.png"/>
  <Relationship Id="rId4" Type="http://schemas.openxmlformats.org/officeDocument/2006/relationships/image" Target="../media/51a9446fc22e1ceeaf1ba6752a1877d65263.png"/>
  <Relationship Id="rId5" Type="http://schemas.openxmlformats.org/officeDocument/2006/relationships/image" Target="../media/344_4052_2_09_Gonzalo_table_0152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2_2_09_Gonzalo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990600"/>
            <a:ext cx="9906000" cy="4505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