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17.jpg"/>
  <Relationship Id="rId3" Type="http://schemas.openxmlformats.org/officeDocument/2006/relationships/image" Target="../media/PCR-EAPCI-TEXTBOOK-Dark-v25118.png"/>
  <Relationship Id="rId4" Type="http://schemas.openxmlformats.org/officeDocument/2006/relationships/image" Target="../media/1b20a3793e12e6e616c990bdc3ab68065119.png"/>
  <Relationship Id="rId5" Type="http://schemas.openxmlformats.org/officeDocument/2006/relationships/image" Target="../media/344_4053_2_09_Gonzalo_table_0251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3_2_09_Gonzalo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7025" y="952500"/>
            <a:ext cx="64389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