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265.jpg"/>
  <Relationship Id="rId3" Type="http://schemas.openxmlformats.org/officeDocument/2006/relationships/image" Target="../media/PCR-EAPCI-TEXTBOOK-Dark-v25266.png"/>
  <Relationship Id="rId4" Type="http://schemas.openxmlformats.org/officeDocument/2006/relationships/image" Target="../media/ef24dffba8e0542e8d0f83913ee6de985267.png"/>
  <Relationship Id="rId5" Type="http://schemas.openxmlformats.org/officeDocument/2006/relationships/image" Target="../media/344_4054_2_09_Gonzalo_table_03526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Luca Paolucci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724525"/>
            <a:ext cx="9906000" cy="3714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/>
            </a:r>
          </a:p>
        </p:txBody>
      </p:sp>
      <p:pic>
        <p:nvPicPr>
          <p:cNvPr id="9" name="344_4054_2_09_Gonzalo_table_0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3000" y="1562100"/>
            <a:ext cx="9906000" cy="3362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2025-07-31T08:39:16Z</dcterms:created>
  <dcterms:modified xsi:type="dcterms:W3CDTF">2025-07-31T08:39:16Z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