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69.jpg"/>
  <Relationship Id="rId3" Type="http://schemas.openxmlformats.org/officeDocument/2006/relationships/image" Target="../media/PCR-EAPCI-TEXTBOOK-Dark-v25270.png"/>
  <Relationship Id="rId4" Type="http://schemas.openxmlformats.org/officeDocument/2006/relationships/image" Target="../media/6affd328b3db721fdbd4cc153b4a5c2a5271.png"/>
  <Relationship Id="rId5" Type="http://schemas.openxmlformats.org/officeDocument/2006/relationships/image" Target="../media/344_4055_table_04_-OK-Updated-1504215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5_table_04_ OK Updated 1504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9050" y="952500"/>
            <a:ext cx="451485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