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817.jpg"/>
  <Relationship Id="rId3" Type="http://schemas.openxmlformats.org/officeDocument/2006/relationships/image" Target="../media/PCR-EAPCI-TEXTBOOK-Dark-v24818.png"/>
  <Relationship Id="rId4" Type="http://schemas.openxmlformats.org/officeDocument/2006/relationships/image" Target="../media/2b0075515fe07b64b95b0f1a6763401d4819.png"/>
  <Relationship Id="rId5" Type="http://schemas.openxmlformats.org/officeDocument/2006/relationships/image" Target="../media/129_1963_Figure44820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Left atrial appendage occlus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Left atrial appendage occlus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Jessica V. Kaczmarek, Daniel H. Steinberg, Nicholas S. Amoroso, Stefan Bertog, Jennifer Franke, Iris Grunwald, Horst Sievert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4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Echocardiographic measurements of the LAA length and width.Echocardiographic measurements of LAA length (yellow) and width (red) taken in 45 degree view of the LAA.]]></a:t>
            </a:r>
          </a:p>
        </p:txBody>
      </p:sp>
      <p:pic>
        <p:nvPicPr>
          <p:cNvPr id="9" name="129_1963_Figure4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48075" y="1228725"/>
            <a:ext cx="4895850" cy="35242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2025-07-31T08:39:07Z</dcterms:created>
  <dcterms:modified xsi:type="dcterms:W3CDTF">2025-07-31T08:39:07Z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