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93.jpg"/>
  <Relationship Id="rId3" Type="http://schemas.openxmlformats.org/officeDocument/2006/relationships/image" Target="../media/PCR-EAPCI-TEXTBOOK-Dark-v24694.png"/>
  <Relationship Id="rId4" Type="http://schemas.openxmlformats.org/officeDocument/2006/relationships/image" Target="../media/9c92c2669d027299dfeb57f848de72734695.png"/>
  <Relationship Id="rId5" Type="http://schemas.openxmlformats.org/officeDocument/2006/relationships/image" Target="../media/129_1964_Figure546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ic measurments of the LAA.Angiographic measurements (RAO caudal) of the LAA.]]></a:t>
            </a:r>
          </a:p>
        </p:txBody>
      </p:sp>
      <p:pic>
        <p:nvPicPr>
          <p:cNvPr id="9" name="129_1964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2475" y="1743075"/>
            <a:ext cx="3057525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