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33.jpg"/>
  <Relationship Id="rId3" Type="http://schemas.openxmlformats.org/officeDocument/2006/relationships/image" Target="../media/PCR-EAPCI-TEXTBOOK-Dark-v24834.png"/>
  <Relationship Id="rId4" Type="http://schemas.openxmlformats.org/officeDocument/2006/relationships/image" Target="../media/298b6b070496e68e68fe140e6eeab73b4835.png"/>
  <Relationship Id="rId5" Type="http://schemas.openxmlformats.org/officeDocument/2006/relationships/image" Target="../media/figure0748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atrial appendage occlus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atrial appendage occlus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essica V. Kaczmarek, Daniel H. Steinberg, Nicholas S. Amoroso, Stefan Bertog, Jennifer Franke, Iris Grunwald, Horst Siever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tchman versus Watchman FLX devices. Watchman FLX (Boston Scientific, Minneapolis, MN, USA) Reprinted with permission from Kar S, Doshi S, Sadhu D, et al. Primary Outcome Evaluation of a Next-Generation Left Atrial Appendage Closure Device. Circulation. 2021;143:1754–1762. DOI:10.1161/CIRCULATIONAHA.120.050117]]></a:t>
            </a:r>
          </a:p>
        </p:txBody>
      </p:sp>
      <p:pic>
        <p:nvPicPr>
          <p:cNvPr id="9" name="figure0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8175" y="952500"/>
            <a:ext cx="32861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2025-07-31T08:39:07Z</dcterms:created>
  <dcterms:modified xsi:type="dcterms:W3CDTF">2025-07-31T08:39:07Z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