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697.jpg"/>
  <Relationship Id="rId3" Type="http://schemas.openxmlformats.org/officeDocument/2006/relationships/image" Target="../media/PCR-EAPCI-TEXTBOOK-Dark-v24698.png"/>
  <Relationship Id="rId4" Type="http://schemas.openxmlformats.org/officeDocument/2006/relationships/image" Target="../media/c10f69ea1ea9be3c2fab6266b6f4b3d84699.png"/>
  <Relationship Id="rId5" Type="http://schemas.openxmlformats.org/officeDocument/2006/relationships/image" Target="../media/129_1967_Figure8470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atrial appendage occlus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atrial appendage occlus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essica V. Kaczmarek, Daniel H. Steinberg, Nicholas S. Amoroso, Stefan Bertog, Jennifer Franke, Iris Grunwald, Horst Siever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luoroscopic and Echocardiographic view of deployed Watchman device.]]></a:t>
            </a:r>
          </a:p>
        </p:txBody>
      </p:sp>
      <p:pic>
        <p:nvPicPr>
          <p:cNvPr id="9" name="129_1967_Figure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81325" y="1657350"/>
            <a:ext cx="6219825" cy="2924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2025-07-31T08:39:07Z</dcterms:created>
  <dcterms:modified xsi:type="dcterms:W3CDTF">2025-07-31T08:39:07Z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