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825.jpg"/>
  <Relationship Id="rId3" Type="http://schemas.openxmlformats.org/officeDocument/2006/relationships/image" Target="../media/PCR-EAPCI-TEXTBOOK-Dark-v24826.png"/>
  <Relationship Id="rId4" Type="http://schemas.openxmlformats.org/officeDocument/2006/relationships/image" Target="../media/06a3f02532667d00aefab5d9b05fe2334827.png"/>
  <Relationship Id="rId5" Type="http://schemas.openxmlformats.org/officeDocument/2006/relationships/image" Target="../media/129_1968_Figure9482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atrial appendage occlus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atrial appendage occlus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essica V. Kaczmarek, Daniel H. Steinberg, Nicholas S. Amoroso, Stefan Bertog, Jennifer Franke, Iris Grunwald, Horst Siever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mplatzer Cardiac Plug (left) and Amulet Device (right)]]></a:t>
            </a:r>
          </a:p>
        </p:txBody>
      </p:sp>
      <p:pic>
        <p:nvPicPr>
          <p:cNvPr id="9" name="129_1968_Figure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67200" y="2276475"/>
            <a:ext cx="3648075" cy="1685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2025-07-31T08:39:07Z</dcterms:created>
  <dcterms:modified xsi:type="dcterms:W3CDTF">2025-07-31T08:39:07Z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