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17.jpg"/>
  <Relationship Id="rId3" Type="http://schemas.openxmlformats.org/officeDocument/2006/relationships/image" Target="../media/PCR-EAPCI-TEXTBOOK-Dark-v21918.png"/>
  <Relationship Id="rId4" Type="http://schemas.openxmlformats.org/officeDocument/2006/relationships/image" Target="../media/ec3a2a4f004307b6756e23a031ba600c1919.png"/>
  <Relationship Id="rId5" Type="http://schemas.openxmlformats.org/officeDocument/2006/relationships/image" Target="../media/103_1653_3.12-Figure-1319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ong term (5 year) survival according to SYNTAX tertiles in left mainAdjusted survival curves for the long-term (5-year) outcomes according to low (green), intermediate (yellow) and high (red) SXscore groups, for the outcomes of death (upper), death/QWMI/CVA (middle), and TVR (lower) from the MAIN-COMPARE registry (n=1, 146). Note the numerically lower incidence of death and death/QWMI/CVA with PCI at a low SXscore, which becomes equivalent at an intermediate SXscore and reverses at a high SXscore. Conversely, note the progressive increase in the incidence of TVR with a higher SXscore. Original image kindly provided by SJ Park and colleagues, Asan Medical Center, Seoul, South Korea. Adapted and reproduced with permission from Park et al [7].]]></a:t>
            </a:r>
          </a:p>
        </p:txBody>
      </p:sp>
      <p:pic>
        <p:nvPicPr>
          <p:cNvPr id="9" name="103_1653_3.12-Figure 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9050" y="952500"/>
            <a:ext cx="451485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