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17.jpg"/>
  <Relationship Id="rId3" Type="http://schemas.openxmlformats.org/officeDocument/2006/relationships/image" Target="../media/PCR-EAPCI-TEXTBOOK-Dark-v21818.png"/>
  <Relationship Id="rId4" Type="http://schemas.openxmlformats.org/officeDocument/2006/relationships/image" Target="../media/c3686abb9b46d0ddc235f891865db50f1819.png"/>
  <Relationship Id="rId5" Type="http://schemas.openxmlformats.org/officeDocument/2006/relationships/image" Target="../media/103_1654_3.12-Figure-14182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EMAX Pilot StudyThe LEMAX Pilot Study investigating unprotected left main stenting with the second-generation Xience Prime DES (n=173). Kaplan-Meier curves for freedom from MACCE in patients with a high SXscore (A) and high EuroSCORE (≥6) (B) are illustrated. Note the association with adverse clinical outcomes after ULM PCI. Reproduced with permission from Salvatella et al [235].]]></a:t>
            </a:r>
          </a:p>
        </p:txBody>
      </p:sp>
      <p:pic>
        <p:nvPicPr>
          <p:cNvPr id="9" name="103_1654_3.12-Figure 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7425" y="1485900"/>
            <a:ext cx="7677150" cy="2771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2025-07-31T08:38:12Z</dcterms:created>
  <dcterms:modified xsi:type="dcterms:W3CDTF">2025-07-31T08:38:12Z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