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25.jpg"/>
  <Relationship Id="rId3" Type="http://schemas.openxmlformats.org/officeDocument/2006/relationships/image" Target="../media/PCR-EAPCI-TEXTBOOK-Dark-v21926.png"/>
  <Relationship Id="rId4" Type="http://schemas.openxmlformats.org/officeDocument/2006/relationships/image" Target="../media/f2ed90c9c27b8e4009b34cc53271af491927.png"/>
  <Relationship Id="rId5" Type="http://schemas.openxmlformats.org/officeDocument/2006/relationships/image" Target="../media/103_1657_3.12-Figure-1719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Logistic Clinical SYNTAX score for the prediction of 1-year death * 'SYNTAX-like' patient defined as fulfilling the enrolment criteria for the SYNTAX All-Comers trial, i.e., left main stem (isolated or associated with one, two or three vessel disease) or three vessel disease alone.CrCl: creatinine clearance; STEMI: ST-elevation myocardial infarction; BMI: body mass index; LV Ejection Fraction: left ventricular ejection fraction; PVD: peripheral vascular disease; DM: diabetes mellitus; MI: myocardial infarction. Reproduced from Farooq et al [106].]]></a:t>
            </a:r>
          </a:p>
        </p:txBody>
      </p:sp>
      <p:pic>
        <p:nvPicPr>
          <p:cNvPr id="9" name="103_1657_3.12-Figure 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500" y="952500"/>
            <a:ext cx="418147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