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29.jpg"/>
  <Relationship Id="rId3" Type="http://schemas.openxmlformats.org/officeDocument/2006/relationships/image" Target="../media/PCR-EAPCI-TEXTBOOK-Dark-v21830.png"/>
  <Relationship Id="rId4" Type="http://schemas.openxmlformats.org/officeDocument/2006/relationships/image" Target="../media/1c5b17465c34b7bb1452c4803eba51c41831.png"/>
  <Relationship Id="rId5" Type="http://schemas.openxmlformats.org/officeDocument/2006/relationships/image" Target="../media/103_1660_3.12-Figure-2018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arisons of clinical outcomes by categories of global risk in the SYNTAX LMS populationKaplan-Meier curves for cumulative rate of death (upper) and MACCE (lower) at 3-year follow-up stratified according to the Global Risk group, event rate ±1.5 SE. Reproduced with permission from Serruys et al [5, 6].]]></a:t>
            </a:r>
          </a:p>
        </p:txBody>
      </p:sp>
      <p:pic>
        <p:nvPicPr>
          <p:cNvPr id="9" name="103_1660_3.12-Figure 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1500" y="952500"/>
            <a:ext cx="34099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