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933.jpg"/>
  <Relationship Id="rId3" Type="http://schemas.openxmlformats.org/officeDocument/2006/relationships/image" Target="../media/PCR-EAPCI-TEXTBOOK-Dark-v21934.png"/>
  <Relationship Id="rId4" Type="http://schemas.openxmlformats.org/officeDocument/2006/relationships/image" Target="../media/49cbd14e2edec17610a0ec461323f4811935.png"/>
  <Relationship Id="rId5" Type="http://schemas.openxmlformats.org/officeDocument/2006/relationships/image" Target="../media/103_1661_3.12-Figure-21193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Left main coronary artery disease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eft main coronary artery disease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drigo Modolo, Norihiro Kogame, Hidenori Komiyama, Vasim Farooq, Gregg 
W. Stone, Renu Virmani, Patrick W. Serruys, Alfonso Fernan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roposed treatment algorithm for the management of LMS and 3VD incorporating clinical (additive EuroSCORE) and anatomical (SXscore) variablesReproduced with permission from Serruys et al [5, 6].]]></a:t>
            </a:r>
          </a:p>
        </p:txBody>
      </p:sp>
      <p:pic>
        <p:nvPicPr>
          <p:cNvPr id="9" name="103_1661_3.12-Figure 2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95600" y="1743075"/>
            <a:ext cx="6400800" cy="24955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2025-07-31T08:38:12Z</dcterms:created>
  <dcterms:modified xsi:type="dcterms:W3CDTF">2025-07-31T08:38:12Z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