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37.jpg"/>
  <Relationship Id="rId3" Type="http://schemas.openxmlformats.org/officeDocument/2006/relationships/image" Target="../media/PCR-EAPCI-TEXTBOOK-Dark-v21938.png"/>
  <Relationship Id="rId4" Type="http://schemas.openxmlformats.org/officeDocument/2006/relationships/image" Target="../media/0fd2b17b42cd1adb8400111748397e711939.png"/>
  <Relationship Id="rId5" Type="http://schemas.openxmlformats.org/officeDocument/2006/relationships/image" Target="../media/103_1663_3.12-Figure-2319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103_1663_3.12-Figure 2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5125" y="952500"/>
            <a:ext cx="6372225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