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37.jpg"/>
  <Relationship Id="rId3" Type="http://schemas.openxmlformats.org/officeDocument/2006/relationships/image" Target="../media/PCR-EAPCI-TEXTBOOK-Dark-v21838.png"/>
  <Relationship Id="rId4" Type="http://schemas.openxmlformats.org/officeDocument/2006/relationships/image" Target="../media/6ff261a5d6e406b3620ba6f39d764ada1839.png"/>
  <Relationship Id="rId5" Type="http://schemas.openxmlformats.org/officeDocument/2006/relationships/image" Target="../media/103_1664_3.12-Figure-2418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aplan-Meier incidence curves of long-term (3-year) clinical outcomes following IVUS and angiography guidances in 145 propensity-matched pairs of patients implanted with DES(A): three-year incidences of death.(B): three-year incidence of death or MI.(C): three-year incidence of death, MI, or TVR. Reproduced with permission from Park et al [239].]]></a:t>
            </a:r>
          </a:p>
        </p:txBody>
      </p:sp>
      <p:pic>
        <p:nvPicPr>
          <p:cNvPr id="9" name="103_1664_3.12-Figure 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7300" y="952500"/>
            <a:ext cx="20478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