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41.jpg"/>
  <Relationship Id="rId3" Type="http://schemas.openxmlformats.org/officeDocument/2006/relationships/image" Target="../media/PCR-EAPCI-TEXTBOOK-Dark-v21942.png"/>
  <Relationship Id="rId4" Type="http://schemas.openxmlformats.org/officeDocument/2006/relationships/image" Target="../media/31e75e011e2bfcc78b8caf557cbf437a1943.png"/>
  <Relationship Id="rId5" Type="http://schemas.openxmlformats.org/officeDocument/2006/relationships/image" Target="../media/103_1665_3.12-Figure-2519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US-derived minimal stent area (MSA) cut-off values for the prediction of angiographic in-stent restenosis (ISR) on a segmental basisLM: left main artery; POC: polygon of confluence; LAD: left anterior descending artery; LCX: left circumflex artery. Reproduced with permission from Kang et al [121].]]></a:t>
            </a:r>
          </a:p>
        </p:txBody>
      </p:sp>
      <p:pic>
        <p:nvPicPr>
          <p:cNvPr id="9" name="103_1665_3.12-Figure 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1419225"/>
            <a:ext cx="3876675" cy="3143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