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41.jpg"/>
  <Relationship Id="rId3" Type="http://schemas.openxmlformats.org/officeDocument/2006/relationships/image" Target="../media/PCR-EAPCI-TEXTBOOK-Dark-v21842.png"/>
  <Relationship Id="rId4" Type="http://schemas.openxmlformats.org/officeDocument/2006/relationships/image" Target="../media/d5d24fdda6265eeada64569fb9767d0c1843.png"/>
  <Relationship Id="rId5" Type="http://schemas.openxmlformats.org/officeDocument/2006/relationships/image" Target="../media/103_1666_3.12-Figure-2618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aplan-Meier curve for MACE-free survival in patients with IVUS-defined stent underexpansionComparisons of patients with (+) and without (-) stent underexpansion are illustrated, indicating a greater freedom from MACE at 2 years in patients without stent underexpansion (98.1±0.9% versus 90.2±2.6%, p]]></a:t>
            </a:r>
          </a:p>
        </p:txBody>
      </p:sp>
      <p:pic>
        <p:nvPicPr>
          <p:cNvPr id="9" name="103_1666_3.12-Figure 2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3375" y="1571625"/>
            <a:ext cx="3905250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