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945.jpg"/>
  <Relationship Id="rId3" Type="http://schemas.openxmlformats.org/officeDocument/2006/relationships/image" Target="../media/PCR-EAPCI-TEXTBOOK-Dark-v21946.png"/>
  <Relationship Id="rId4" Type="http://schemas.openxmlformats.org/officeDocument/2006/relationships/image" Target="../media/1c7c6dbcae50e57d98834e67b2f12a2e1947.png"/>
  <Relationship Id="rId5" Type="http://schemas.openxmlformats.org/officeDocument/2006/relationships/image" Target="../media/103_1667_3.12-Figure-27194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3990975"/>
            <a:ext cx="9906000" cy="21050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2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association between quantification of calcium identified on cardiac MSCT and intravascular imaging with IVUS-VH(A): cardiac MSCT with volume rendering applied. Note the extensive area of calcification in the LMS and proximal LAD (labelled) and the diffusely diseased LAD.(B): close-up view of the LMS. Distal, mid and proximal (Prox) sections are labelled. (C): IVUS greyscale, IVUS-VH and the MSCT-derived mean Hounsfield units (HU) for the corresponding LMS sections. The lumen area throughout the LMS was >6 mm2, indicating that the LMS was not haemodynamically compromised on MSCT and IVUS greyscale. Note the decreasing area of calcification on the IVUS-VH from the distal to the proximal LMS segments, and the corresponding decrease in calcium on MSCT – as assessed by the MSCT-derived HU – despite the “blooming effect” of the calcium on MSCT, in keeping with previous reports of a good correlation with calcium quantification on MSCT and IVUS-VH [128].]]></a:t>
            </a:r>
          </a:p>
        </p:txBody>
      </p:sp>
      <p:pic>
        <p:nvPicPr>
          <p:cNvPr id="9" name="103_1667_3.12-Figure 2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14825" y="952500"/>
            <a:ext cx="3552825" cy="2838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2025-07-31T08:38:12Z</dcterms:created>
  <dcterms:modified xsi:type="dcterms:W3CDTF">2025-07-31T08:38:12Z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