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845.jpg"/>
  <Relationship Id="rId3" Type="http://schemas.openxmlformats.org/officeDocument/2006/relationships/image" Target="../media/PCR-EAPCI-TEXTBOOK-Dark-v21846.png"/>
  <Relationship Id="rId4" Type="http://schemas.openxmlformats.org/officeDocument/2006/relationships/image" Target="../media/e29654a4330fe152406d51e2a05fd9801847.png"/>
  <Relationship Id="rId5" Type="http://schemas.openxmlformats.org/officeDocument/2006/relationships/image" Target="../media/103_1668_3.12-Figure-281848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Left main coronary artery disease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eft main coronary artery disease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odrigo Modolo, Norihiro Kogame, Hidenori Komiyama, Vasim Farooq, Gregg 
W. Stone, Renu Virmani, Patrick W. Serruys, Alfonso Fernan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8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e relationship between QCA, FFR and long-term clinical outcomes in patients with an angiographically equivocal LMS stenosisFive-year survival (A) and incidence of MACE (B) were comparable in patients with a LMS FFR ≥0.80 (treated medically or when another stenosis was treated by PCI) and LMS FFR ]]></a:t>
            </a:r>
          </a:p>
        </p:txBody>
      </p:sp>
      <p:pic>
        <p:nvPicPr>
          <p:cNvPr id="9" name="103_1668_3.12-Figure 2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81600" y="952500"/>
            <a:ext cx="1819275" cy="3838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2025-07-31T08:38:12Z</dcterms:created>
  <dcterms:modified xsi:type="dcterms:W3CDTF">2025-07-31T08:38:12Z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