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49.jpg"/>
  <Relationship Id="rId3" Type="http://schemas.openxmlformats.org/officeDocument/2006/relationships/image" Target="../media/PCR-EAPCI-TEXTBOOK-Dark-v21950.png"/>
  <Relationship Id="rId4" Type="http://schemas.openxmlformats.org/officeDocument/2006/relationships/image" Target="../media/5b84444e978027ccd8b0e0c79ff1d7701951.png"/>
  <Relationship Id="rId5" Type="http://schemas.openxmlformats.org/officeDocument/2006/relationships/image" Target="../media/103_1669_3.12-Figure-29195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principles of performing pressure wire assessment of LMS disease, involving positioning of the pressure wire transducerDecannulation of the guide catheter from the left main ostium is required during pressure wire assessment to prevent damping of the pressure. Further intravascular imaging may be required in the lower scenarios, such as with IVUS as previously described. Used with kind permission from the EXCEL trial investigators.]]></a:t>
            </a:r>
          </a:p>
        </p:txBody>
      </p:sp>
      <p:pic>
        <p:nvPicPr>
          <p:cNvPr id="9" name="103_1669_3.12-Figure 29" descr=""/>
          <p:cNvPicPr>
            <a:picLocks noChangeAspect="1"/>
          </p:cNvPicPr>
          <p:nvPr/>
        </p:nvPicPr>
        <p:blipFill>
          <a:blip r:embed="rId5"/>
          <a:stretch>
            <a:fillRect/>
          </a:stretch>
        </p:blipFill>
        <p:spPr>
          <a:xfrm>
            <a:off x="4419600" y="952500"/>
            <a:ext cx="3333750" cy="3829050"/>
          </a:xfrm>
          <a:prstGeom prst="rect">
            <a:avLst/>
          </a:prstGeom>
          <a:noFill/>
        </p:spPr>
      </p:pic>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2025-07-31T08:38:12Z</dcterms:created>
  <dcterms:modified xsi:type="dcterms:W3CDTF">2025-07-31T08:38:12Z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