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6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953.jpg"/>
  <Relationship Id="rId3" Type="http://schemas.openxmlformats.org/officeDocument/2006/relationships/image" Target="../media/PCR-EAPCI-TEXTBOOK-Dark-v21954.png"/>
  <Relationship Id="rId4" Type="http://schemas.openxmlformats.org/officeDocument/2006/relationships/image" Target="../media/b471b2ef8811364a5b6bb425f5492bbf1955.png"/>
  <Relationship Id="rId5" Type="http://schemas.openxmlformats.org/officeDocument/2006/relationships/image" Target="../media/103_1671_3.12-Figure-311956.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Left main coronary artery disease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Left main coronary artery disease (old)]]></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Rodrigo Modolo, Norihiro Kogame, Hidenori Komiyama, Vasim Farooq, Gregg 
W. Stone, Renu Virmani, Patrick W. Serruys, Alfonso Fernando]]></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733925"/>
            <a:ext cx="9906000" cy="13620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31]]></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Scenario 2: provisional T-stenting approach of cross-over LMS-LAD stent implantationBaseline images (A), followed by cross-over LMS-LAD stent implantation, led to angiographic pinching of the LCx ostium which looked angiographically significant (B). In this case, functional assessment with FFR suggested haemodynamic compromise (FFR: 0.74) (C). Subsequent KBPD led to an improved angiographic appearance of the LCx ostium (D) and the near normalisation of the FFR in the LCx (0.91) (E). Courtesy of Dr. Chang Wook Nam, Kyeimyung University Hospital, South Korea.]]></a:t>
            </a:r>
          </a:p>
        </p:txBody>
      </p:sp>
      <p:pic>
        <p:nvPicPr>
          <p:cNvPr id="9" name="103_1671_3.12-Figure 31" descr=""/>
          <p:cNvPicPr>
            <a:picLocks noChangeAspect="1"/>
          </p:cNvPicPr>
          <p:nvPr/>
        </p:nvPicPr>
        <p:blipFill>
          <a:blip r:embed="rId5"/>
          <a:stretch>
            <a:fillRect/>
          </a:stretch>
        </p:blipFill>
        <p:spPr>
          <a:xfrm>
            <a:off x="4400550" y="952500"/>
            <a:ext cx="3381375" cy="3581400"/>
          </a:xfrm>
          <a:prstGeom prst="rect">
            <a:avLst/>
          </a:prstGeom>
          <a:noFill/>
        </p:spPr>
      </p:pic>
    </p:spTree>
  </p:cSld>
  <p:clrMapOvr>
    <a:masterClrMapping/>
  </p:clrMapOvr>
</p:sld>
</file>

<file path=ppt/theme/theme1.xml><?xml version="1.0" encoding="utf-8"?>
<a:theme xmlns:a="http://schemas.openxmlformats.org/drawingml/2006/main" name="Theme59">
  <a:themeElements>
    <a:clrScheme name="Theme5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2025-07-31T08:38:12Z</dcterms:created>
  <dcterms:modified xsi:type="dcterms:W3CDTF">2025-07-31T08:38:12Z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