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57.jpg"/>
  <Relationship Id="rId3" Type="http://schemas.openxmlformats.org/officeDocument/2006/relationships/image" Target="../media/PCR-EAPCI-TEXTBOOK-Dark-v21958.png"/>
  <Relationship Id="rId4" Type="http://schemas.openxmlformats.org/officeDocument/2006/relationships/image" Target="../media/02b4b982f89abd70eb7a0d962e65f5a61959.png"/>
  <Relationship Id="rId5" Type="http://schemas.openxmlformats.org/officeDocument/2006/relationships/image" Target="../media/103_1673_3.12-Figure-3319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eatment algorithm for implementing the use of coronary angiography and intravascular imaging/adjunctive devices from the on-going EXCEL trialAlthough not mandated in the EXCEL trial and as previously discussed, if the left main lesion has a MLA ]]></a:t>
            </a:r>
          </a:p>
        </p:txBody>
      </p:sp>
      <p:pic>
        <p:nvPicPr>
          <p:cNvPr id="9" name="103_1673_3.12-Figure 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2950" y="1133475"/>
            <a:ext cx="3076575" cy="3714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