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57.jpg"/>
  <Relationship Id="rId3" Type="http://schemas.openxmlformats.org/officeDocument/2006/relationships/image" Target="../media/PCR-EAPCI-TEXTBOOK-Dark-v21858.png"/>
  <Relationship Id="rId4" Type="http://schemas.openxmlformats.org/officeDocument/2006/relationships/image" Target="../media/851f424a60cc6de1fd3acb43a8f0cfb31859.png"/>
  <Relationship Id="rId5" Type="http://schemas.openxmlformats.org/officeDocument/2006/relationships/image" Target="../media/103_1674_3.12-Figure-3418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que rupture in distal LMS on corresponding 2D FD-OCT frame and 3D FD-OCT reconstructionThe 3D reconstruction illustrates a fly-through view akin to the “angioscopic view”) of the LMS from proximal to distal. Note the distal bifurcation (LAD-LCx) of the LMS. Reproduced with permission from Farooq et al [136].]]></a:t>
            </a:r>
          </a:p>
        </p:txBody>
      </p:sp>
      <p:pic>
        <p:nvPicPr>
          <p:cNvPr id="9" name="103_1674_3.12-Figure 3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4850" y="1590675"/>
            <a:ext cx="3162300" cy="255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