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6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1961.jpg"/>
  <Relationship Id="rId3" Type="http://schemas.openxmlformats.org/officeDocument/2006/relationships/image" Target="../media/PCR-EAPCI-TEXTBOOK-Dark-v21962.png"/>
  <Relationship Id="rId4" Type="http://schemas.openxmlformats.org/officeDocument/2006/relationships/image" Target="../media/ff93bcfeb287ebcc02ad6b824c11f2341963.png"/>
  <Relationship Id="rId5" Type="http://schemas.openxmlformats.org/officeDocument/2006/relationships/image" Target="../media/103_1675_3.12-Figure-351964.pn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Left main coronary artery disease (old)"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Left main coronary artery disease (old)]]></a:t>
            </a:r>
          </a:p>
        </p:txBody>
      </p:sp>
      <p:sp>
        <p:nvSpPr>
          <p:cNvPr id="5" name=""/>
          <p:cNvSpPr txBox="1"/>
          <p:nvPr/>
        </p:nvSpPr>
        <p:spPr>
          <a:xfrm>
            <a:off x="142875" y="6315075"/>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Rodrigo Modolo, Norihiro Kogame, Hidenori Komiyama, Vasim Farooq, Gregg 
W. Stone, Renu Virmani, Patrick W. Serruys, Alfonso Fernando]]></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3248025"/>
            <a:ext cx="9906000" cy="284797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35]]></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Intravascular imaging of vulnerable plaqueMatched OCT (left) and IVUS-VH (middle) and fusion imaging (right) cross-sections, depicting a thin cap fibroatheroma (TCFA) in a non-culprit vessel of a patient presenting for primary PCI. In the left panel, the OCT cross-section is highly suggestive of an OCT-derived thin cap fibroatheroma (TCFA), without signs of erosion or rupture of the fibrous cap. A thin, highly reflective band, corresponding to the fibrous cap (cap thickness of approximately 50 microns) is demonstrated. The underlying tissue is not sharply delineated, with a rapid OCT signal drop-off and minimal OCT signal backscattering, indicative of the presence of a lipid pool/necrotic core: differentiation between these two plaque components is not entirely possible with OCT. In the middle panel, the IVUS-VH cross-section displays a necrotic core area of >40%, abutting the lumen for more than 30 degrees, corresponding to the OCT findings and indicative of an IVUS-VH-derived TCFA. In the right panel, fusion imaging of both imaging modalities (i.e., OCT and IVUS-VH) is illustrated: this innovative concept has recently been described (Räber, Heo et al, EuroIntervention 2012 in press). Courtesy of Dr. Jung Ho Heo, ThoraxCenter, Erasmus MC, Rotterdam, The Netherlands, and Dr. Lorenz Räber and Professor Stephan Windecker, Bern University Hospital, Bern, Switzerland, NCT00962416.]]></a:t>
            </a:r>
          </a:p>
        </p:txBody>
      </p:sp>
      <p:pic>
        <p:nvPicPr>
          <p:cNvPr id="9" name="103_1675_3.12-Figure 35" descr=""/>
          <p:cNvPicPr>
            <a:picLocks noChangeAspect="1"/>
          </p:cNvPicPr>
          <p:nvPr/>
        </p:nvPicPr>
        <p:blipFill>
          <a:blip r:embed="rId5"/>
          <a:stretch>
            <a:fillRect/>
          </a:stretch>
        </p:blipFill>
        <p:spPr>
          <a:xfrm>
            <a:off x="2895600" y="952500"/>
            <a:ext cx="6391275" cy="2105025"/>
          </a:xfrm>
          <a:prstGeom prst="rect">
            <a:avLst/>
          </a:prstGeom>
          <a:noFill/>
        </p:spPr>
      </p:pic>
    </p:spTree>
  </p:cSld>
  <p:clrMapOvr>
    <a:masterClrMapping/>
  </p:clrMapOvr>
</p:sld>
</file>

<file path=ppt/theme/theme1.xml><?xml version="1.0" encoding="utf-8"?>
<a:theme xmlns:a="http://schemas.openxmlformats.org/drawingml/2006/main" name="Theme54">
  <a:themeElements>
    <a:clrScheme name="Theme5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2025-07-31T08:38:13Z</dcterms:created>
  <dcterms:modified xsi:type="dcterms:W3CDTF">2025-07-31T08:38:13Z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