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965.jpg"/>
  <Relationship Id="rId3" Type="http://schemas.openxmlformats.org/officeDocument/2006/relationships/image" Target="../media/PCR-EAPCI-TEXTBOOK-Dark-v21966.png"/>
  <Relationship Id="rId4" Type="http://schemas.openxmlformats.org/officeDocument/2006/relationships/image" Target="../media/d1f4005ca29c19175f3272b29a7d40031967.png"/>
  <Relationship Id="rId5" Type="http://schemas.openxmlformats.org/officeDocument/2006/relationships/image" Target="../media/103_1677_3.12-Figure-37196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tenting of isolated aorto-ostial left main stenosis(A)-(B) Initial appearances. (C) Positioning stent with guide catheter disengaged. (D) Stent deployment with proximal stent protruding into aorta. (E) High pressure post-dilatation. (F) Final angiographic appearance. Reproduced with permission from Fajadet et al [233].]]></a:t>
            </a:r>
          </a:p>
        </p:txBody>
      </p:sp>
      <p:pic>
        <p:nvPicPr>
          <p:cNvPr id="9" name="103_1677_3.12-Figure 3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0125" y="952500"/>
            <a:ext cx="2562225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2025-07-31T08:38:13Z</dcterms:created>
  <dcterms:modified xsi:type="dcterms:W3CDTF">2025-07-31T08:38:13Z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