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65.jpg"/>
  <Relationship Id="rId3" Type="http://schemas.openxmlformats.org/officeDocument/2006/relationships/image" Target="../media/PCR-EAPCI-TEXTBOOK-Dark-v21866.png"/>
  <Relationship Id="rId4" Type="http://schemas.openxmlformats.org/officeDocument/2006/relationships/image" Target="../media/fb31114b598dd2cc9056ca023465c0fc1867.png"/>
  <Relationship Id="rId5" Type="http://schemas.openxmlformats.org/officeDocument/2006/relationships/image" Target="../media/103_1678_3.12-Figure-3818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rect stenting of isolated mid-shaft LMS stenosis(A) Baseline coronary angiography: short, non-calcified lesion of mid LMS treated by direct stenting. (B) Final angiographic appearance. Reproduced with permission from Fajadet et al [233].]]></a:t>
            </a:r>
          </a:p>
        </p:txBody>
      </p:sp>
      <p:pic>
        <p:nvPicPr>
          <p:cNvPr id="9" name="103_1678_3.12-Figure 3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2171700"/>
            <a:ext cx="3200400" cy="1638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