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69.jpg"/>
  <Relationship Id="rId3" Type="http://schemas.openxmlformats.org/officeDocument/2006/relationships/image" Target="../media/PCR-EAPCI-TEXTBOOK-Dark-v21970.png"/>
  <Relationship Id="rId4" Type="http://schemas.openxmlformats.org/officeDocument/2006/relationships/image" Target="../media/ba7f3ce37168485b1e0c56a889035f741971.png"/>
  <Relationship Id="rId5" Type="http://schemas.openxmlformats.org/officeDocument/2006/relationships/image" Target="../media/103_1679_3.12-Figure-39197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Guide catheter manipulation using a looped wire positioned in the coronary vessel peripheryCareful withdrawal and advancement of the looped coronary wire (A) leads to the advancement or retraction of the guide catheter, respectively (B), without any significant risk of distal perforation. Adapted from Tamburino et al [240].]]></a:t>
            </a:r>
          </a:p>
        </p:txBody>
      </p:sp>
      <p:pic>
        <p:nvPicPr>
          <p:cNvPr id="9" name="103_1679_3.12-Figure 39" descr=""/>
          <p:cNvPicPr>
            <a:picLocks noChangeAspect="1"/>
          </p:cNvPicPr>
          <p:nvPr/>
        </p:nvPicPr>
        <p:blipFill>
          <a:blip r:embed="rId5"/>
          <a:stretch>
            <a:fillRect/>
          </a:stretch>
        </p:blipFill>
        <p:spPr>
          <a:xfrm>
            <a:off x="4867275" y="952500"/>
            <a:ext cx="2438400" cy="3819525"/>
          </a:xfrm>
          <a:prstGeom prst="rect">
            <a:avLst/>
          </a:prstGeom>
          <a:noFill/>
        </p:spPr>
      </p:pic>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