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73.jpg"/>
  <Relationship Id="rId3" Type="http://schemas.openxmlformats.org/officeDocument/2006/relationships/image" Target="../media/PCR-EAPCI-TEXTBOOK-Dark-v21874.png"/>
  <Relationship Id="rId4" Type="http://schemas.openxmlformats.org/officeDocument/2006/relationships/image" Target="../media/399de412ef29c0767b5f2c9fb8657a8d1875.png"/>
  <Relationship Id="rId5" Type="http://schemas.openxmlformats.org/officeDocument/2006/relationships/image" Target="../media/103_1681_3.12-Figure-41187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zabo techniqueThe passage of a conventional coronary (“anchor”) wire through the proximal end of the last cell of the stent (A-B). The anchor wire is positioned in the aorta to anchor the stent at the ostial location (C) [187, 188].]]></a:t>
            </a:r>
          </a:p>
        </p:txBody>
      </p:sp>
      <p:pic>
        <p:nvPicPr>
          <p:cNvPr id="9" name="103_1681_3.12-Figure 4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8450" y="2152650"/>
            <a:ext cx="6505575" cy="167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