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6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1881.jpg"/>
  <Relationship Id="rId3" Type="http://schemas.openxmlformats.org/officeDocument/2006/relationships/image" Target="../media/PCR-EAPCI-TEXTBOOK-Dark-v21882.png"/>
  <Relationship Id="rId4" Type="http://schemas.openxmlformats.org/officeDocument/2006/relationships/image" Target="../media/09adf9fa81c9851aaf33682ae898d98c1883.png"/>
  <Relationship Id="rId5" Type="http://schemas.openxmlformats.org/officeDocument/2006/relationships/image" Target="../media/103_1685_3.12-Figure-451884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Left main coronary artery disease (old)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Left main coronary artery disease (old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315075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Rodrigo Modolo, Norihiro Kogame, Hidenori Komiyama, Vasim Farooq, Gregg 
W. Stone, Renu Virmani, Patrick W. Serruys, Alfonso Fernand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4981575"/>
            <a:ext cx="9906000" cy="11144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45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Geographical miss of LMS ostiumGeographical miss (in cases of anterograde stent shift during stent implantation) can lead to non-coverage of ostial disease (arrow, [A]). This inva-riably requires implantation of an overlapping stent (B) to cover the ostium, followed by post-dilatation with the balloon further retracted into the aortic root to flair the struts at the ostium (not illustrated).]]></a:t>
            </a:r>
          </a:p>
        </p:txBody>
      </p:sp>
      <p:pic>
        <p:nvPicPr>
          <p:cNvPr id="9" name="103_1685_3.12-Figure 45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952750" y="1047750"/>
            <a:ext cx="6286500" cy="36385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7">
  <a:themeElements>
    <a:clrScheme name="Theme1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2025-07-31T08:38:13Z</dcterms:created>
  <dcterms:modified xsi:type="dcterms:W3CDTF">2025-07-31T08:38:13Z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