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85.jpg"/>
  <Relationship Id="rId3" Type="http://schemas.openxmlformats.org/officeDocument/2006/relationships/image" Target="../media/PCR-EAPCI-TEXTBOOK-Dark-v21886.png"/>
  <Relationship Id="rId4" Type="http://schemas.openxmlformats.org/officeDocument/2006/relationships/image" Target="../media/7d4becf97a5bdc114431c57f917f3a841887.png"/>
  <Relationship Id="rId5" Type="http://schemas.openxmlformats.org/officeDocument/2006/relationships/image" Target="../media/103_1687_3.12-Figure-47188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istal stent dislodgementImmediately after stent implantation in the mid LMS, the stent became dislodged distally due to inadequate sizing (A). Treatment involves post dila-ting the dislodged stent to secure position and prevent further distal stent dislodgement (B), implantation of a more proximal overlapping stent (C) and KBPD (D) to finish (E). Adapted from Tamburino et al [240].]]></a:t>
            </a:r>
          </a:p>
        </p:txBody>
      </p:sp>
      <p:pic>
        <p:nvPicPr>
          <p:cNvPr id="9" name="103_1687_3.12-Figure 4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4850" y="952500"/>
            <a:ext cx="3143250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