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985.jpg"/>
  <Relationship Id="rId3" Type="http://schemas.openxmlformats.org/officeDocument/2006/relationships/image" Target="../media/PCR-EAPCI-TEXTBOOK-Dark-v21986.png"/>
  <Relationship Id="rId4" Type="http://schemas.openxmlformats.org/officeDocument/2006/relationships/image" Target="../media/e1e82ec25c819804d11f77d9f8f135d41987.png"/>
  <Relationship Id="rId5" Type="http://schemas.openxmlformats.org/officeDocument/2006/relationships/image" Target="../media/103_1688_3.12-Figure-481988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Left main coronary artery disease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Left main coronary artery disease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Rodrigo Modolo, Norihiro Kogame, Hidenori Komiyama, Vasim Farooq, Gregg 
W. Stone, Renu Virmani, Patrick W. Serruys, Alfonso Fernan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48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he MEDINA classification system for coronary bifurcations [203, 241]1 is used to indicate the presence of stenosis and 0 the absence of stenosis in each of the three segments. PMV: proximal main vessel; DMV: distal main vessel. - Reproduced with permission from Medina et al [65].]]></a:t>
            </a:r>
          </a:p>
        </p:txBody>
      </p:sp>
      <p:pic>
        <p:nvPicPr>
          <p:cNvPr id="9" name="103_1688_3.12-Figure 48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62375" y="1333500"/>
            <a:ext cx="4657725" cy="3324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2025-07-31T08:38:13Z</dcterms:created>
  <dcterms:modified xsi:type="dcterms:W3CDTF">2025-07-31T08:38:13Z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