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89.jpg"/>
  <Relationship Id="rId3" Type="http://schemas.openxmlformats.org/officeDocument/2006/relationships/image" Target="../media/PCR-EAPCI-TEXTBOOK-Dark-v21890.png"/>
  <Relationship Id="rId4" Type="http://schemas.openxmlformats.org/officeDocument/2006/relationships/image" Target="../media/dcbfafb09a9086d6d8d71aa980b13d8b1891.png"/>
  <Relationship Id="rId5" Type="http://schemas.openxmlformats.org/officeDocument/2006/relationships/image" Target="../media/103_1689_3.12-Figure-49189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ocation of LMS lesions (left image) (n=357) and bifurcation types based on the MEDINA classification (right) in the LMS PCI subset from the SYNTAX trialUsed with kind permission from the SYNTAX trial investigators [27,193].]]></a:t>
            </a:r>
          </a:p>
        </p:txBody>
      </p:sp>
      <p:pic>
        <p:nvPicPr>
          <p:cNvPr id="9" name="103_1689_3.12-Figure 4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05200" y="2219325"/>
            <a:ext cx="5181600" cy="1552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