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89.jpg"/>
  <Relationship Id="rId3" Type="http://schemas.openxmlformats.org/officeDocument/2006/relationships/image" Target="../media/PCR-EAPCI-TEXTBOOK-Dark-v21990.png"/>
  <Relationship Id="rId4" Type="http://schemas.openxmlformats.org/officeDocument/2006/relationships/image" Target="../media/9b984ef9443007c73ef582e9dc4f60201991.png"/>
  <Relationship Id="rId5" Type="http://schemas.openxmlformats.org/officeDocument/2006/relationships/image" Target="../media/103_1690_3.12-Figure-5019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ft main distal (bifurcation) stenting techniquesLMS distal (bifurcation) stenting techniques (n=211) from the LMS PCI subset of the SYNTAX trial. Used with kind permission from the SYNTAX trial investigators [193].]]></a:t>
            </a:r>
          </a:p>
        </p:txBody>
      </p:sp>
      <p:pic>
        <p:nvPicPr>
          <p:cNvPr id="9" name="103_1690_3.12-Figure 5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4725" y="1295400"/>
            <a:ext cx="5153025" cy="3400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