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93.jpg"/>
  <Relationship Id="rId3" Type="http://schemas.openxmlformats.org/officeDocument/2006/relationships/image" Target="../media/PCR-EAPCI-TEXTBOOK-Dark-v21994.png"/>
  <Relationship Id="rId4" Type="http://schemas.openxmlformats.org/officeDocument/2006/relationships/image" Target="../media/102f05232e56881f5cbc48ecbe0af5121995.png"/>
  <Relationship Id="rId5" Type="http://schemas.openxmlformats.org/officeDocument/2006/relationships/image" Target="../media/103_1692_3.12-Figure-5219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mplified treatment algorithm to guide one or two-stent strategy in ULM PCI for bifurcation lesionsSideB is the smaller of the two vessels (predominantly but not exclusively the LCx).]]></a:t>
            </a:r>
          </a:p>
        </p:txBody>
      </p:sp>
      <p:pic>
        <p:nvPicPr>
          <p:cNvPr id="9" name="103_1692_3.12-Figure 5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550" y="952500"/>
            <a:ext cx="56673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