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97.jpg"/>
  <Relationship Id="rId3" Type="http://schemas.openxmlformats.org/officeDocument/2006/relationships/image" Target="../media/PCR-EAPCI-TEXTBOOK-Dark-v21898.png"/>
  <Relationship Id="rId4" Type="http://schemas.openxmlformats.org/officeDocument/2006/relationships/image" Target="../media/43457062a26457cdb0f87bd9943bbc7f1899.png"/>
  <Relationship Id="rId5" Type="http://schemas.openxmlformats.org/officeDocument/2006/relationships/image" Target="../media/103_1694_3.12-Figure-54190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ovisional T-stenting(A) Initial appearance. (B) Stent deployment from LMS – LAD. (C) Kissing balloon post dilatation (KBPD) post stent deployment. (D) Final angiographic appearance. Reproduced with permission from Fajadet et al [233]..]]></a:t>
            </a:r>
          </a:p>
        </p:txBody>
      </p:sp>
      <p:pic>
        <p:nvPicPr>
          <p:cNvPr id="9" name="103_1694_3.12-Figure 5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00700" y="952500"/>
            <a:ext cx="971550" cy="4048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2025-07-31T08:38:13Z</dcterms:created>
  <dcterms:modified xsi:type="dcterms:W3CDTF">2025-07-31T08:38:13Z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