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05.jpg"/>
  <Relationship Id="rId3" Type="http://schemas.openxmlformats.org/officeDocument/2006/relationships/image" Target="../media/PCR-EAPCI-TEXTBOOK-Dark-v22006.png"/>
  <Relationship Id="rId4" Type="http://schemas.openxmlformats.org/officeDocument/2006/relationships/image" Target="../media/cbe501553fa0709b5d0343fd21b9b16c2007.png"/>
  <Relationship Id="rId5" Type="http://schemas.openxmlformats.org/officeDocument/2006/relationships/image" Target="../media/103_1697_3.12-Figure-56200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kirt techniqueTreatment of distal left main (Medina 1, 0, 0) with a single-stent Skirt technique approach. Implantation of a single stent (A-B) followed by simultaneous post-dilation in the LAD and LCx (C). Adapted from Tamburino et al [240].]]></a:t>
            </a:r>
          </a:p>
        </p:txBody>
      </p:sp>
      <p:pic>
        <p:nvPicPr>
          <p:cNvPr id="9" name="103_1697_3.12-Figure 5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175" y="2276475"/>
            <a:ext cx="5572125" cy="1438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