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09.jpg"/>
  <Relationship Id="rId3" Type="http://schemas.openxmlformats.org/officeDocument/2006/relationships/image" Target="../media/PCR-EAPCI-TEXTBOOK-Dark-v22010.png"/>
  <Relationship Id="rId4" Type="http://schemas.openxmlformats.org/officeDocument/2006/relationships/image" Target="../media/19ee2db6bce2f6d68d63bba310ac19492011.png"/>
  <Relationship Id="rId5" Type="http://schemas.openxmlformats.org/officeDocument/2006/relationships/image" Target="../media/103_1698_3.12-Figure-5720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lotte stenting(A) Wire both branches and predilate as necessary. (B) Leave the coronary wire in the straighter branch (usually the MainB: LMS-LAD) and deploy a stent in the more angulated branch (usually the SideB: LMS-LCx) jailing the LMS-LAD coronary wire. (C) Rewire the non stented LMS-LAD branch (consider performing intravascular imaging on the LMS-LCx coronary wire to ensure adequate stent expansion of the LMS portion of the LMS-LCx stent, in order to avoid inadvertent wire passage behind the LMS portion of the LMS-LCx stent when rewiring the LMS-LAD). Predilate the stent struts and the LMS portion of the LMS-LCx stent to ensure optimal expansion. (D) Remove the wire from the SideB (LMS-LCx). At this stage the jailed coronary wire in the LMS-LAD can be removed and a second stent deployed in the LMS-LAD with some proximal overlap with the LMS-LCx stent jailing the LMS-LCx coronary wire. (E) Recross the SideB (LMS-LCx) and perform KBPD.]]></a:t>
            </a:r>
          </a:p>
        </p:txBody>
      </p:sp>
      <p:pic>
        <p:nvPicPr>
          <p:cNvPr id="9" name="103_1698_3.12-Figure 5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952500"/>
            <a:ext cx="3343275" cy="2847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