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05.jpg"/>
  <Relationship Id="rId3" Type="http://schemas.openxmlformats.org/officeDocument/2006/relationships/image" Target="../media/PCR-EAPCI-TEXTBOOK-Dark-v21906.png"/>
  <Relationship Id="rId4" Type="http://schemas.openxmlformats.org/officeDocument/2006/relationships/image" Target="../media/fdaf647cf745e9e8a11f3bdc1fdee2e31907.png"/>
  <Relationship Id="rId5" Type="http://schemas.openxmlformats.org/officeDocument/2006/relationships/image" Target="../media/103_1699_3.12-Figure-5819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ulotte stenting(A) Initial appearance. (B) Predilatation of the LAD. (C) First stent deployed in the LCx. (D) Second stent deployed in the LAD after recrossing with wire and predilatation. (E) KBPD. (F) Final angiographic appearance. Reproduced with permission from Fajadet et al [233].]]></a:t>
            </a:r>
          </a:p>
        </p:txBody>
      </p:sp>
      <p:pic>
        <p:nvPicPr>
          <p:cNvPr id="9" name="103_1699_3.12-Figure 58" descr=""/>
          <p:cNvPicPr>
            <a:picLocks noChangeAspect="1"/>
          </p:cNvPicPr>
          <p:nvPr/>
        </p:nvPicPr>
        <p:blipFill>
          <a:blip r:embed="rId5"/>
          <a:stretch>
            <a:fillRect/>
          </a:stretch>
        </p:blipFill>
        <p:spPr>
          <a:xfrm>
            <a:off x="4714875" y="952500"/>
            <a:ext cx="2743200" cy="4086225"/>
          </a:xfrm>
          <a:prstGeom prst="rect">
            <a:avLst/>
          </a:prstGeom>
          <a:noFill/>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