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013.jpg"/>
  <Relationship Id="rId3" Type="http://schemas.openxmlformats.org/officeDocument/2006/relationships/image" Target="../media/PCR-EAPCI-TEXTBOOK-Dark-v22014.png"/>
  <Relationship Id="rId4" Type="http://schemas.openxmlformats.org/officeDocument/2006/relationships/image" Target="../media/3850760a52942f3135654250ec56533a2015.png"/>
  <Relationship Id="rId5" Type="http://schemas.openxmlformats.org/officeDocument/2006/relationships/image" Target="../media/103_1700_3.12-Figure-59201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-stenting: do’s and don’ts]]></a:t>
            </a:r>
          </a:p>
        </p:txBody>
      </p:sp>
      <p:pic>
        <p:nvPicPr>
          <p:cNvPr id="9" name="103_1700_3.12-Figure 5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33700" y="2333625"/>
            <a:ext cx="6315075" cy="1562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2025-07-31T08:38:13Z</dcterms:created>
  <dcterms:modified xsi:type="dcterms:W3CDTF">2025-07-31T08:38:13Z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