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909.jpg"/>
  <Relationship Id="rId3" Type="http://schemas.openxmlformats.org/officeDocument/2006/relationships/image" Target="../media/PCR-EAPCI-TEXTBOOK-Dark-v21910.png"/>
  <Relationship Id="rId4" Type="http://schemas.openxmlformats.org/officeDocument/2006/relationships/image" Target="../media/f02795b69359f05ce141ccf056a8c1bf1911.png"/>
  <Relationship Id="rId5" Type="http://schemas.openxmlformats.org/officeDocument/2006/relationships/image" Target="../media/103_1701_3.12-Figure-60191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6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-stenting(A) Initial appearance. (B) Stent deployment from LMS – LAD. (C) Dissection of ostial LCx. (D) Advancement of the stent into LCx. (E) KBPD. (F) Final angiographic appearance. Reproduced with permission from Fajadet et al [233].]]></a:t>
            </a:r>
          </a:p>
        </p:txBody>
      </p:sp>
      <p:pic>
        <p:nvPicPr>
          <p:cNvPr id="9" name="103_1701_3.12-Figure 6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4875" y="952500"/>
            <a:ext cx="274320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2025-07-31T08:38:13Z</dcterms:created>
  <dcterms:modified xsi:type="dcterms:W3CDTF">2025-07-31T08:38:13Z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