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917.jpg"/>
  <Relationship Id="rId3" Type="http://schemas.openxmlformats.org/officeDocument/2006/relationships/image" Target="../media/PCR-EAPCI-TEXTBOOK-Dark-v21918.png"/>
  <Relationship Id="rId4" Type="http://schemas.openxmlformats.org/officeDocument/2006/relationships/image" Target="../media/41e3cfe48613eaf5bff6091ad225589a1919.png"/>
  <Relationship Id="rId5" Type="http://schemas.openxmlformats.org/officeDocument/2006/relationships/image" Target="../media/103_1706_3.12-Figure-65192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Left main coronary artery disease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eft main coronary artery disease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odrigo Modolo, Norihiro Kogame, Hidenori Komiyama, Vasim Farooq, Gregg 
W. Stone, Renu Virmani, Patrick W. Serruys, Alfonso Fernan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733925"/>
            <a:ext cx="9906000" cy="13620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6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-stenting and protrusion (TAP) technique(A-B) Initial appearances coronary: severe eccentric distal left main stenosis. (C-D) 3.5 x 18 mm DES implanted in LMS-LAD. Post-dilatation with a 4.0 mm balloon. (E) 2.5 mm balloon inflated in LMS-LCx through the stent struts. (F) 3.5 x 18mm DES deployed in LCx with proximal edge inside the LMS and a deflated 3.5 mm balloon in the LMS-LAD. (G) Final KBPD. (H-I) Final angiographic appearances. Reproduced with permission from Fajadet et al [233].]]></a:t>
            </a:r>
          </a:p>
        </p:txBody>
      </p:sp>
      <p:pic>
        <p:nvPicPr>
          <p:cNvPr id="9" name="103_1706_3.12-Figure 6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86175" y="952500"/>
            <a:ext cx="4800600" cy="35909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2025-07-31T08:38:13Z</dcterms:created>
  <dcterms:modified xsi:type="dcterms:W3CDTF">2025-07-31T08:38:13Z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