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033.jpg"/>
  <Relationship Id="rId3" Type="http://schemas.openxmlformats.org/officeDocument/2006/relationships/image" Target="../media/PCR-EAPCI-TEXTBOOK-Dark-v22034.png"/>
  <Relationship Id="rId4" Type="http://schemas.openxmlformats.org/officeDocument/2006/relationships/image" Target="../media/4609c86b97eca895fe799b9ab2c0a2e92035.png"/>
  <Relationship Id="rId5" Type="http://schemas.openxmlformats.org/officeDocument/2006/relationships/image" Target="../media/103_1708_3.12-Figure-66B203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6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ifferences between V-stenting and SKS (simultaneous kissing stent) techniques]]></a:t>
            </a:r>
          </a:p>
        </p:txBody>
      </p:sp>
      <p:pic>
        <p:nvPicPr>
          <p:cNvPr id="9" name="103_1708_3.12-Figure 66B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38475" y="2038350"/>
            <a:ext cx="6105525" cy="2152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2025-07-31T08:38:13Z</dcterms:created>
  <dcterms:modified xsi:type="dcterms:W3CDTF">2025-07-31T08:38:13Z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