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21.jpg"/>
  <Relationship Id="rId3" Type="http://schemas.openxmlformats.org/officeDocument/2006/relationships/image" Target="../media/PCR-EAPCI-TEXTBOOK-Dark-v21922.png"/>
  <Relationship Id="rId4" Type="http://schemas.openxmlformats.org/officeDocument/2006/relationships/image" Target="../media/3303a9d344301548793af5524f557c9e1923.png"/>
  <Relationship Id="rId5" Type="http://schemas.openxmlformats.org/officeDocument/2006/relationships/image" Target="../media/103_1709_3.12-Figure-67192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V-stenting(A) Initial appearance (Medina 0, 1, 1). (B) Two DES positioned in LAD and LCx up to both vessel ostia, so that the proximal edges of both stents are abutting each other in the most distal part of the LMS at the level of the carina. (C) Simultaneous implantation of both DES to equal pressures. (D) Intermediate result - post DES deployment. (E) KBPD. (F) Final angiographic appearance.Reproduced with permission from Fajadet et al [233].]]></a:t>
            </a:r>
          </a:p>
        </p:txBody>
      </p:sp>
      <p:pic>
        <p:nvPicPr>
          <p:cNvPr id="9" name="103_1709_3.12-Figure 67" descr=""/>
          <p:cNvPicPr>
            <a:picLocks noChangeAspect="1"/>
          </p:cNvPicPr>
          <p:nvPr/>
        </p:nvPicPr>
        <p:blipFill>
          <a:blip r:embed="rId5"/>
          <a:stretch>
            <a:fillRect/>
          </a:stretch>
        </p:blipFill>
        <p:spPr>
          <a:xfrm>
            <a:off x="3762375" y="1304925"/>
            <a:ext cx="4657725" cy="3124200"/>
          </a:xfrm>
          <a:prstGeom prst="rect">
            <a:avLst/>
          </a:prstGeom>
          <a:noFill/>
        </p:spPr>
      </p:pic>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