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37.jpg"/>
  <Relationship Id="rId3" Type="http://schemas.openxmlformats.org/officeDocument/2006/relationships/image" Target="../media/PCR-EAPCI-TEXTBOOK-Dark-v22038.png"/>
  <Relationship Id="rId4" Type="http://schemas.openxmlformats.org/officeDocument/2006/relationships/image" Target="../media/676b1f6ffa7127dce42b191d5cf03d0f2039.png"/>
  <Relationship Id="rId5" Type="http://schemas.openxmlformats.org/officeDocument/2006/relationships/image" Target="../media/103_1710_3.12-Figure-6820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chnical complexity in performing bifurcation stentingGreen arrows (T stenting and TAP stenting) require the need to recross a layer of stent struts once. Black arrows (Mini-Crush and Culotte) require the need to recross layer(s) of stent struts twice. Adapted from Burzotta et al [245].]]></a:t>
            </a:r>
          </a:p>
        </p:txBody>
      </p:sp>
      <p:pic>
        <p:nvPicPr>
          <p:cNvPr id="9" name="103_1710_3.12-Figure 6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1325" y="1990725"/>
            <a:ext cx="6219825" cy="2000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